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1" r:id="rId4"/>
    <p:sldId id="263" r:id="rId5"/>
    <p:sldId id="266" r:id="rId6"/>
    <p:sldId id="265" r:id="rId7"/>
    <p:sldId id="269" r:id="rId8"/>
    <p:sldId id="270" r:id="rId9"/>
    <p:sldId id="277" r:id="rId10"/>
    <p:sldId id="271" r:id="rId11"/>
    <p:sldId id="279" r:id="rId12"/>
    <p:sldId id="273" r:id="rId13"/>
    <p:sldId id="272" r:id="rId14"/>
    <p:sldId id="275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1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6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4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1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2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1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7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7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3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8BEF2-5EC1-472D-A752-18692F05037D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B1A43-4FEB-4A8E-95AF-C0748DCDD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3833" y="2063413"/>
            <a:ext cx="7627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HỌC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844" y="2721114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0325" y="3816185"/>
            <a:ext cx="8131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7" y="1942746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866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827" y="1997214"/>
            <a:ext cx="479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11" y="1266813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0" y="2705100"/>
            <a:ext cx="10353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6646" y="3315713"/>
            <a:ext cx="8338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6646" y="4625370"/>
            <a:ext cx="8984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52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60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7900" y="0"/>
            <a:ext cx="6134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44" y="776990"/>
            <a:ext cx="1236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851" y="1702113"/>
            <a:ext cx="6896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749" y="5321112"/>
            <a:ext cx="929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6951" y="2891672"/>
            <a:ext cx="6645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195" y="192215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60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4600" y="0"/>
            <a:ext cx="77597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288" y="1093186"/>
            <a:ext cx="3906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288" y="2011997"/>
            <a:ext cx="8080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288" y="3830040"/>
            <a:ext cx="8080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251" y="4661917"/>
            <a:ext cx="8080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416" y="330513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244" y="750902"/>
            <a:ext cx="3778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458" y="2209690"/>
            <a:ext cx="5540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4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8700" y="7366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</a:t>
            </a:r>
          </a:p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Ở BÀI HỌC SAU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17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9791" y="215583"/>
            <a:ext cx="229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1911" y="1139052"/>
            <a:ext cx="9499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TRÌNH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MỘT TRUYỆN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GIAN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3943737"/>
            <a:ext cx="4787899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2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935" y="967065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991" y="1715853"/>
            <a:ext cx="6708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891" y="3301248"/>
            <a:ext cx="1058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991" y="4394200"/>
            <a:ext cx="6044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416" y="330513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0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59"/>
            <a:ext cx="12145647" cy="684554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34917" y="5118341"/>
            <a:ext cx="1960538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91264" y="3253318"/>
            <a:ext cx="2963118" cy="17469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97691" y="5568224"/>
            <a:ext cx="2106104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32497" y="1705789"/>
            <a:ext cx="2087274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829" y="1002936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616" y="274627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5060" y="2994989"/>
            <a:ext cx="2040251" cy="129540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37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60184" y="718696"/>
            <a:ext cx="3325162" cy="1447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89" y="1906781"/>
            <a:ext cx="3171219" cy="1752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6290" y="4765313"/>
            <a:ext cx="2858897" cy="182498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87297" y="4824773"/>
            <a:ext cx="2531133" cy="166088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817738" y="1537396"/>
            <a:ext cx="2987253" cy="195969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 Arrow 12"/>
          <p:cNvSpPr/>
          <p:nvPr/>
        </p:nvSpPr>
        <p:spPr>
          <a:xfrm rot="1849689">
            <a:off x="7740161" y="1697748"/>
            <a:ext cx="994422" cy="418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1297281" y="3994540"/>
            <a:ext cx="105691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0800000">
            <a:off x="3307565" y="5435488"/>
            <a:ext cx="127973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0800000">
            <a:off x="7254973" y="5412900"/>
            <a:ext cx="151648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9591914">
            <a:off x="3376842" y="1841809"/>
            <a:ext cx="118445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0354" y="640196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771454" y="4384297"/>
            <a:ext cx="3305754" cy="229225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Arrow 20"/>
          <p:cNvSpPr/>
          <p:nvPr/>
        </p:nvSpPr>
        <p:spPr>
          <a:xfrm rot="5400000">
            <a:off x="10049804" y="3758653"/>
            <a:ext cx="887203" cy="3640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122" y="122960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744" y="1013750"/>
            <a:ext cx="373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4749" y="2191207"/>
            <a:ext cx="6708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4750" y="3136612"/>
            <a:ext cx="6708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416" y="330513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0" y="-297"/>
            <a:ext cx="816662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122" y="1146544"/>
            <a:ext cx="3993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851" y="2184290"/>
            <a:ext cx="5451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416" y="330513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0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0"/>
            <a:ext cx="75438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52544" y="1139131"/>
            <a:ext cx="3522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751" y="2151710"/>
            <a:ext cx="7013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51" y="3756588"/>
            <a:ext cx="6480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751" y="5052266"/>
            <a:ext cx="929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947" y="297820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24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0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200" y="0"/>
            <a:ext cx="67818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49344" y="1082704"/>
            <a:ext cx="3522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4551" y="1790590"/>
            <a:ext cx="103538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416" y="330513"/>
            <a:ext cx="5568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CƠ BẢN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702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62</cp:revision>
  <dcterms:created xsi:type="dcterms:W3CDTF">2021-09-28T02:29:56Z</dcterms:created>
  <dcterms:modified xsi:type="dcterms:W3CDTF">2021-09-29T03:23:25Z</dcterms:modified>
</cp:coreProperties>
</file>